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01" r:id="rId4"/>
    <p:sldId id="296" r:id="rId5"/>
    <p:sldId id="298" r:id="rId6"/>
    <p:sldId id="299" r:id="rId7"/>
    <p:sldId id="300" r:id="rId8"/>
    <p:sldId id="29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000"/>
    <a:srgbClr val="043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7391D-FAE2-493D-9F47-DAD6D9A69ED9}" v="7" dt="2024-03-27T11:46:57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6"/>
    <p:restoredTop sz="96150"/>
  </p:normalViewPr>
  <p:slideViewPr>
    <p:cSldViewPr snapToGrid="0">
      <p:cViewPr varScale="1">
        <p:scale>
          <a:sx n="63" d="100"/>
          <a:sy n="63" d="100"/>
        </p:scale>
        <p:origin x="10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CAA43-E09B-674A-9E2F-7191A90E039F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75D5-6FC8-F34C-8512-921A89345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1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B75D5-6FC8-F34C-8512-921A89345B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9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B75D5-6FC8-F34C-8512-921A89345B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2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B75D5-6FC8-F34C-8512-921A89345B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B75D5-6FC8-F34C-8512-921A89345B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2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B75D5-6FC8-F34C-8512-921A89345B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75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048DB-B458-39E9-A61D-652B836C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DC83B9-E6B1-CFAD-6240-ECE3817A3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763838-9B70-4EB4-E9B1-555C7995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D9460-676D-E65A-D6F3-EA847B82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6C36D1-C033-6228-EA61-1A81613C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428D8-CAC8-8914-35A4-54A30492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CE4B68-048F-07B5-8594-C6A44BF7D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F75097-95EE-FD79-BC43-E31B993E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60C949-A92E-F61F-C3D8-2E305BFA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EC8467-6008-22C2-2C10-D12E0707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0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BA45FBF-7149-CB9B-285A-E12C840F8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14CDFD-7973-34D6-8CCE-A9F032606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7B82EE-AB7F-E12A-C051-862ADAA9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9368DA-2CE2-36F1-D3E7-F9869F14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CAB04D-156A-B180-86B7-D0097385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9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81996-DE75-B391-C7A5-82A5CDCC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BD45C-625F-C3FD-91DD-B6F40B6F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324003-1091-75C3-A128-60FDD4E7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D7DA68-94CD-07FF-A3BA-D130A4BA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96B2E3-A257-8A06-BABC-C5EF2E76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79FEE-FD0C-C897-F865-071660AE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69BB36-E1FF-4825-786F-464E264B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24B193-0F5C-DEC6-98B6-834065FF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171084-0CD5-3BFB-1674-67B8CE8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787A7C-06DA-9BA4-13B8-D2F4D626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7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6BD0A-13D9-D8F6-4227-504CFF19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67B92-97B3-80D1-4A91-FC7709EC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F59F83-8327-5F08-508D-44993635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93D305-D1F9-4F41-ECEC-9366F4C9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39683B-1D1A-4581-AF06-7BC5A41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CE2079-689A-03F3-5441-64F6225C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9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8177D-42BB-5BDA-EFAB-51F6B5F2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34FCFC-7E6A-156F-4AF6-811AFD01C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12003B-6FDE-E308-94F0-4B2BCA279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62A92C-52F6-5696-D097-206A0D13B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B51A1A-D79D-223A-D73A-7C9084B0D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40281F-9EB0-201E-ED93-5624E2DF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8D66F2-AA27-1897-2B81-AE86B445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0CEB9D-5E46-742D-03B6-36F6D8D3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2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BD627-4E17-8D78-4E8B-0BCCABC3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541A0A-FEBB-F3EA-57E8-D0340BD3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E7562E-B08A-4633-D230-14036F86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6DC359-8C51-3525-871E-6D2760F8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0CDBA5-DAD3-99F0-50F5-9832CB70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AD835E-B2E8-EA0C-4F9D-E256F36A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09565-5074-5FAA-C4B5-CEF4346A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7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62F85-6852-4C79-8BED-71D0332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556CD-BFD8-9FDE-4E52-22E3A59E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7DFCDC-A591-82AF-89DA-35971D245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0237F4-8A16-EA14-DE61-07298492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C2D313-9906-2FB6-6C2A-CCA63B6A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F9ED02-7019-6FC8-24F8-38BABB38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2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776B1-67CD-B189-8B8F-19F03952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8A3DF5-C930-4B85-830F-13F21D73E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606D3A-BF8C-F62C-7B56-C9B8E53F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918026-46BA-BE5E-867F-483761CD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E2251-3314-B614-18AA-8449D60E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1D5B7D-2E0A-0E8B-7A8A-A4D9E2EA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2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823625-9F39-A06D-D1C1-88144B73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64F6DB-9F94-2BD1-58CC-19775CE7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1F8000-99F0-439E-A950-3EC5075BE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84B0-ED54-824B-9334-74AE9A87F8D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C9BFA5-325D-C60C-74FF-64F18DEEF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C3E43-0960-A986-8F13-A2A632AE7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6B8A-5DBB-8441-B3C7-F61E3315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144412B-42DB-7962-FCB1-D1292B28C560}"/>
              </a:ext>
            </a:extLst>
          </p:cNvPr>
          <p:cNvSpPr txBox="1">
            <a:spLocks/>
          </p:cNvSpPr>
          <p:nvPr/>
        </p:nvSpPr>
        <p:spPr>
          <a:xfrm>
            <a:off x="1545997" y="1603735"/>
            <a:ext cx="9810159" cy="4797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1200"/>
              </a:spcBef>
            </a:pPr>
            <a:r>
              <a:rPr lang="cs-CZ" sz="36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PRACOVNÍ POSTUP</a:t>
            </a:r>
            <a:endParaRPr lang="cs-CZ" sz="2800" b="1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 algn="r">
              <a:lnSpc>
                <a:spcPct val="100000"/>
              </a:lnSpc>
              <a:spcBef>
                <a:spcPts val="3600"/>
              </a:spcBef>
            </a:pPr>
            <a:r>
              <a:rPr lang="cs-CZ" sz="48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REJSTŘÍK SPORTU</a:t>
            </a:r>
          </a:p>
          <a:p>
            <a:pPr algn="r">
              <a:lnSpc>
                <a:spcPct val="100000"/>
              </a:lnSpc>
              <a:spcBef>
                <a:spcPts val="1200"/>
              </a:spcBef>
            </a:pPr>
            <a:r>
              <a:rPr lang="cs-CZ" sz="48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Členská organizace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cs-CZ" sz="2800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Webová aplikace | 27. března 2024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0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8FF1036-D59C-D24B-088D-C62253EEF015}"/>
              </a:ext>
            </a:extLst>
          </p:cNvPr>
          <p:cNvSpPr txBox="1">
            <a:spLocks/>
          </p:cNvSpPr>
          <p:nvPr/>
        </p:nvSpPr>
        <p:spPr>
          <a:xfrm>
            <a:off x="2598667" y="402300"/>
            <a:ext cx="9502944" cy="1161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5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Nastavení vztahu členských vs. zastřešujících organizací</a:t>
            </a:r>
            <a:endParaRPr lang="cs-CZ" sz="22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135509-97F6-2376-AA44-A9FC3FB1E473}"/>
              </a:ext>
            </a:extLst>
          </p:cNvPr>
          <p:cNvSpPr txBox="1"/>
          <p:nvPr/>
        </p:nvSpPr>
        <p:spPr>
          <a:xfrm>
            <a:off x="8653810" y="6337842"/>
            <a:ext cx="33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Rejstřík sportu | </a:t>
            </a:r>
            <a:fld id="{3EDF8B6B-97F6-CF44-9399-02FA6EAA76D0}" type="slidenum">
              <a:rPr lang="cs-CZ" sz="1800" smtClean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2</a:t>
            </a:fld>
            <a:endParaRPr lang="en-GB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7F8E1E-8F0E-EB75-B03F-B6CBD9D9215B}"/>
              </a:ext>
            </a:extLst>
          </p:cNvPr>
          <p:cNvSpPr txBox="1"/>
          <p:nvPr/>
        </p:nvSpPr>
        <p:spPr>
          <a:xfrm>
            <a:off x="208105" y="5599281"/>
            <a:ext cx="800283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Pokud je v agendě Zastřešující organizace stav sdružování se statusem „</a:t>
            </a:r>
            <a:r>
              <a:rPr lang="cs-CZ" b="1" dirty="0"/>
              <a:t>Nepotvrzeno členskou organizací</a:t>
            </a:r>
            <a:r>
              <a:rPr lang="cs-CZ" dirty="0"/>
              <a:t>“, znamená to, že organizace, která je členem sportovního svazu nebo zastřešující organizace, tuto informaci nezanesla do Rejstříku sportu.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0AE23C-905B-CC23-AE5A-8EFAB5910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5" y="1563377"/>
            <a:ext cx="11653870" cy="3970881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63A58C15-F9D5-68D8-E758-2C5398091EAF}"/>
              </a:ext>
            </a:extLst>
          </p:cNvPr>
          <p:cNvSpPr/>
          <p:nvPr/>
        </p:nvSpPr>
        <p:spPr>
          <a:xfrm>
            <a:off x="9379542" y="2366961"/>
            <a:ext cx="1904475" cy="1727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52CE64B-6FF1-90BA-E4D8-D4983B34B57E}"/>
              </a:ext>
            </a:extLst>
          </p:cNvPr>
          <p:cNvSpPr/>
          <p:nvPr/>
        </p:nvSpPr>
        <p:spPr>
          <a:xfrm>
            <a:off x="260545" y="4020216"/>
            <a:ext cx="1145267" cy="5344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1FD001-D3ED-BB38-316E-98C2BCFE09AA}"/>
              </a:ext>
            </a:extLst>
          </p:cNvPr>
          <p:cNvSpPr/>
          <p:nvPr/>
        </p:nvSpPr>
        <p:spPr>
          <a:xfrm>
            <a:off x="330025" y="1990531"/>
            <a:ext cx="236032" cy="105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06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144412B-42DB-7962-FCB1-D1292B28C560}"/>
              </a:ext>
            </a:extLst>
          </p:cNvPr>
          <p:cNvSpPr txBox="1">
            <a:spLocks/>
          </p:cNvSpPr>
          <p:nvPr/>
        </p:nvSpPr>
        <p:spPr>
          <a:xfrm>
            <a:off x="1545997" y="2351314"/>
            <a:ext cx="9810159" cy="1629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80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UŽIVATELSKÝ POSTUP</a:t>
            </a:r>
            <a:endParaRPr lang="cs-CZ" sz="6600" b="1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66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66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66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66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6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39FFB78A-1286-C60A-1B3B-67F283909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46" b="-3965"/>
          <a:stretch/>
        </p:blipFill>
        <p:spPr>
          <a:xfrm>
            <a:off x="1987009" y="1836000"/>
            <a:ext cx="7606324" cy="3960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8FF1036-D59C-D24B-088D-C62253EEF015}"/>
              </a:ext>
            </a:extLst>
          </p:cNvPr>
          <p:cNvSpPr txBox="1">
            <a:spLocks/>
          </p:cNvSpPr>
          <p:nvPr/>
        </p:nvSpPr>
        <p:spPr>
          <a:xfrm>
            <a:off x="2598667" y="402300"/>
            <a:ext cx="9502944" cy="1161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5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Nastavení vztahu členských vs. zastřešujících organizací</a:t>
            </a: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135509-97F6-2376-AA44-A9FC3FB1E473}"/>
              </a:ext>
            </a:extLst>
          </p:cNvPr>
          <p:cNvSpPr txBox="1"/>
          <p:nvPr/>
        </p:nvSpPr>
        <p:spPr>
          <a:xfrm>
            <a:off x="8653810" y="6337842"/>
            <a:ext cx="33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Rejstřík sportu | </a:t>
            </a:r>
            <a:fld id="{3EDF8B6B-97F6-CF44-9399-02FA6EAA76D0}" type="slidenum">
              <a:rPr lang="cs-CZ" sz="1800" smtClean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4</a:t>
            </a:fld>
            <a:endParaRPr lang="en-GB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7F8E1E-8F0E-EB75-B03F-B6CBD9D9215B}"/>
              </a:ext>
            </a:extLst>
          </p:cNvPr>
          <p:cNvSpPr txBox="1"/>
          <p:nvPr/>
        </p:nvSpPr>
        <p:spPr>
          <a:xfrm>
            <a:off x="201885" y="5844559"/>
            <a:ext cx="74048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Krok 1 v nabídce zvolím </a:t>
            </a:r>
            <a:r>
              <a:rPr lang="cs-CZ" b="1" dirty="0"/>
              <a:t>„Přidat“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3A58C15-F9D5-68D8-E758-2C5398091EAF}"/>
              </a:ext>
            </a:extLst>
          </p:cNvPr>
          <p:cNvSpPr/>
          <p:nvPr/>
        </p:nvSpPr>
        <p:spPr>
          <a:xfrm>
            <a:off x="2394025" y="1741714"/>
            <a:ext cx="1145388" cy="522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52CE64B-6FF1-90BA-E4D8-D4983B34B57E}"/>
              </a:ext>
            </a:extLst>
          </p:cNvPr>
          <p:cNvSpPr/>
          <p:nvPr/>
        </p:nvSpPr>
        <p:spPr>
          <a:xfrm>
            <a:off x="1987010" y="2929812"/>
            <a:ext cx="675326" cy="2674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1FD001-D3ED-BB38-316E-98C2BCFE09AA}"/>
              </a:ext>
            </a:extLst>
          </p:cNvPr>
          <p:cNvSpPr/>
          <p:nvPr/>
        </p:nvSpPr>
        <p:spPr>
          <a:xfrm>
            <a:off x="2072501" y="2027311"/>
            <a:ext cx="236032" cy="105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52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61D26D7-FD3E-AA72-D0BC-99A85B20F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45" y="1492898"/>
            <a:ext cx="6950634" cy="417700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8FF1036-D59C-D24B-088D-C62253EEF015}"/>
              </a:ext>
            </a:extLst>
          </p:cNvPr>
          <p:cNvSpPr txBox="1">
            <a:spLocks/>
          </p:cNvSpPr>
          <p:nvPr/>
        </p:nvSpPr>
        <p:spPr>
          <a:xfrm>
            <a:off x="2598667" y="402300"/>
            <a:ext cx="9502944" cy="1161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5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Nastavení vztahu členských vs. zastřešujících organizací</a:t>
            </a: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135509-97F6-2376-AA44-A9FC3FB1E473}"/>
              </a:ext>
            </a:extLst>
          </p:cNvPr>
          <p:cNvSpPr txBox="1"/>
          <p:nvPr/>
        </p:nvSpPr>
        <p:spPr>
          <a:xfrm>
            <a:off x="8653810" y="6337842"/>
            <a:ext cx="33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Rejstřík sportu | </a:t>
            </a:r>
            <a:fld id="{3EDF8B6B-97F6-CF44-9399-02FA6EAA76D0}" type="slidenum">
              <a:rPr lang="cs-CZ" sz="1800" smtClean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5</a:t>
            </a:fld>
            <a:endParaRPr lang="en-GB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7F8E1E-8F0E-EB75-B03F-B6CBD9D9215B}"/>
              </a:ext>
            </a:extLst>
          </p:cNvPr>
          <p:cNvSpPr txBox="1"/>
          <p:nvPr/>
        </p:nvSpPr>
        <p:spPr>
          <a:xfrm>
            <a:off x="201885" y="5844559"/>
            <a:ext cx="784732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Krok 2 pomocí filtrace hodnoty IČO vyhledám příslušnou zastřešující organizaci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3A58C15-F9D5-68D8-E758-2C5398091EAF}"/>
              </a:ext>
            </a:extLst>
          </p:cNvPr>
          <p:cNvSpPr/>
          <p:nvPr/>
        </p:nvSpPr>
        <p:spPr>
          <a:xfrm>
            <a:off x="3520751" y="3135086"/>
            <a:ext cx="1194319" cy="808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52CE64B-6FF1-90BA-E4D8-D4983B34B57E}"/>
              </a:ext>
            </a:extLst>
          </p:cNvPr>
          <p:cNvSpPr/>
          <p:nvPr/>
        </p:nvSpPr>
        <p:spPr>
          <a:xfrm>
            <a:off x="1974568" y="3530731"/>
            <a:ext cx="837055" cy="350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1FD001-D3ED-BB38-316E-98C2BCFE09AA}"/>
              </a:ext>
            </a:extLst>
          </p:cNvPr>
          <p:cNvSpPr/>
          <p:nvPr/>
        </p:nvSpPr>
        <p:spPr>
          <a:xfrm>
            <a:off x="1974568" y="1828800"/>
            <a:ext cx="236032" cy="105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8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837D45C-5221-203F-5421-C5FB8D9C2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254" y="1563377"/>
            <a:ext cx="8044375" cy="4159399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8FF1036-D59C-D24B-088D-C62253EEF015}"/>
              </a:ext>
            </a:extLst>
          </p:cNvPr>
          <p:cNvSpPr txBox="1">
            <a:spLocks/>
          </p:cNvSpPr>
          <p:nvPr/>
        </p:nvSpPr>
        <p:spPr>
          <a:xfrm>
            <a:off x="2598667" y="402300"/>
            <a:ext cx="9502944" cy="1161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5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Nastavení vztahu členských vs. zastřešujících organizací</a:t>
            </a: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135509-97F6-2376-AA44-A9FC3FB1E473}"/>
              </a:ext>
            </a:extLst>
          </p:cNvPr>
          <p:cNvSpPr txBox="1"/>
          <p:nvPr/>
        </p:nvSpPr>
        <p:spPr>
          <a:xfrm>
            <a:off x="8653810" y="6337842"/>
            <a:ext cx="33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Rejstřík sportu | </a:t>
            </a:r>
            <a:fld id="{3EDF8B6B-97F6-CF44-9399-02FA6EAA76D0}" type="slidenum">
              <a:rPr lang="cs-CZ" sz="1800" smtClean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6</a:t>
            </a:fld>
            <a:endParaRPr lang="en-GB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7F8E1E-8F0E-EB75-B03F-B6CBD9D9215B}"/>
              </a:ext>
            </a:extLst>
          </p:cNvPr>
          <p:cNvSpPr txBox="1"/>
          <p:nvPr/>
        </p:nvSpPr>
        <p:spPr>
          <a:xfrm>
            <a:off x="201885" y="5844559"/>
            <a:ext cx="74048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Krok 3 záznam uložím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3A58C15-F9D5-68D8-E758-2C5398091EAF}"/>
              </a:ext>
            </a:extLst>
          </p:cNvPr>
          <p:cNvSpPr/>
          <p:nvPr/>
        </p:nvSpPr>
        <p:spPr>
          <a:xfrm>
            <a:off x="4009052" y="4831118"/>
            <a:ext cx="1194319" cy="808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52CE64B-6FF1-90BA-E4D8-D4983B34B57E}"/>
              </a:ext>
            </a:extLst>
          </p:cNvPr>
          <p:cNvSpPr/>
          <p:nvPr/>
        </p:nvSpPr>
        <p:spPr>
          <a:xfrm>
            <a:off x="1657327" y="3619615"/>
            <a:ext cx="837055" cy="350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1FD001-D3ED-BB38-316E-98C2BCFE09AA}"/>
              </a:ext>
            </a:extLst>
          </p:cNvPr>
          <p:cNvSpPr/>
          <p:nvPr/>
        </p:nvSpPr>
        <p:spPr>
          <a:xfrm>
            <a:off x="1748278" y="1946988"/>
            <a:ext cx="236032" cy="105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F6E5BF7-393F-5BE7-F655-A674F6357DE2}"/>
              </a:ext>
            </a:extLst>
          </p:cNvPr>
          <p:cNvSpPr/>
          <p:nvPr/>
        </p:nvSpPr>
        <p:spPr>
          <a:xfrm>
            <a:off x="2880048" y="2724455"/>
            <a:ext cx="3452328" cy="704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74712AE-7B9A-DF55-5A99-C326C5BF18ED}"/>
              </a:ext>
            </a:extLst>
          </p:cNvPr>
          <p:cNvSpPr/>
          <p:nvPr/>
        </p:nvSpPr>
        <p:spPr>
          <a:xfrm>
            <a:off x="3244286" y="3537329"/>
            <a:ext cx="1669836" cy="132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6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5465306-3F1A-E517-7A2C-F275DD8C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9087"/>
            <a:ext cx="11084767" cy="423982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8FF1036-D59C-D24B-088D-C62253EEF015}"/>
              </a:ext>
            </a:extLst>
          </p:cNvPr>
          <p:cNvSpPr txBox="1">
            <a:spLocks/>
          </p:cNvSpPr>
          <p:nvPr/>
        </p:nvSpPr>
        <p:spPr>
          <a:xfrm>
            <a:off x="2598667" y="402300"/>
            <a:ext cx="9502944" cy="1161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500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Nastavení vztahu členských vs. zastřešujících organizací</a:t>
            </a: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135509-97F6-2376-AA44-A9FC3FB1E473}"/>
              </a:ext>
            </a:extLst>
          </p:cNvPr>
          <p:cNvSpPr txBox="1"/>
          <p:nvPr/>
        </p:nvSpPr>
        <p:spPr>
          <a:xfrm>
            <a:off x="8653810" y="6337842"/>
            <a:ext cx="33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Rejstřík sportu | </a:t>
            </a:r>
            <a:fld id="{3EDF8B6B-97F6-CF44-9399-02FA6EAA76D0}" type="slidenum">
              <a:rPr lang="cs-CZ" sz="1800" smtClean="0">
                <a:solidFill>
                  <a:srgbClr val="0431B8"/>
                </a:solidFill>
                <a:latin typeface="Poppins" pitchFamily="2" charset="0"/>
                <a:cs typeface="Poppins" pitchFamily="2" charset="0"/>
              </a:rPr>
              <a:t>7</a:t>
            </a:fld>
            <a:endParaRPr lang="en-GB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7F8E1E-8F0E-EB75-B03F-B6CBD9D9215B}"/>
              </a:ext>
            </a:extLst>
          </p:cNvPr>
          <p:cNvSpPr txBox="1"/>
          <p:nvPr/>
        </p:nvSpPr>
        <p:spPr>
          <a:xfrm>
            <a:off x="201885" y="5844559"/>
            <a:ext cx="74048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Výsledkem je </a:t>
            </a:r>
            <a:r>
              <a:rPr lang="cs-CZ" b="1" dirty="0"/>
              <a:t>dokončené sdružení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3A58C15-F9D5-68D8-E758-2C5398091EAF}"/>
              </a:ext>
            </a:extLst>
          </p:cNvPr>
          <p:cNvSpPr/>
          <p:nvPr/>
        </p:nvSpPr>
        <p:spPr>
          <a:xfrm>
            <a:off x="8901403" y="3088059"/>
            <a:ext cx="1194319" cy="340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52CE64B-6FF1-90BA-E4D8-D4983B34B57E}"/>
              </a:ext>
            </a:extLst>
          </p:cNvPr>
          <p:cNvSpPr/>
          <p:nvPr/>
        </p:nvSpPr>
        <p:spPr>
          <a:xfrm>
            <a:off x="147529" y="3793785"/>
            <a:ext cx="837055" cy="398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1FD001-D3ED-BB38-316E-98C2BCFE09AA}"/>
              </a:ext>
            </a:extLst>
          </p:cNvPr>
          <p:cNvSpPr/>
          <p:nvPr/>
        </p:nvSpPr>
        <p:spPr>
          <a:xfrm>
            <a:off x="147529" y="1679510"/>
            <a:ext cx="236032" cy="105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F6E5BF7-393F-5BE7-F655-A674F6357DE2}"/>
              </a:ext>
            </a:extLst>
          </p:cNvPr>
          <p:cNvSpPr/>
          <p:nvPr/>
        </p:nvSpPr>
        <p:spPr>
          <a:xfrm>
            <a:off x="2880048" y="3147527"/>
            <a:ext cx="3452328" cy="281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80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E1A9C90-4444-8A3C-AB2B-5D4110C4BE4D}"/>
              </a:ext>
            </a:extLst>
          </p:cNvPr>
          <p:cNvSpPr txBox="1">
            <a:spLocks/>
          </p:cNvSpPr>
          <p:nvPr/>
        </p:nvSpPr>
        <p:spPr>
          <a:xfrm>
            <a:off x="249379" y="4300884"/>
            <a:ext cx="4057203" cy="1490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DĚKUJEME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b="1" dirty="0">
                <a:solidFill>
                  <a:schemeClr val="bg1"/>
                </a:solidFill>
                <a:latin typeface="Poppins" pitchFamily="2" charset="0"/>
                <a:cs typeface="Poppins" pitchFamily="2" charset="0"/>
              </a:rPr>
              <a:t>ZA POZORNOST</a:t>
            </a:r>
            <a:endParaRPr lang="cs-CZ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cs-CZ" sz="2800" dirty="0">
              <a:solidFill>
                <a:schemeClr val="bg1"/>
              </a:solidFill>
              <a:latin typeface="Poppins" pitchFamily="2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211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141</Words>
  <Application>Microsoft Office PowerPoint</Application>
  <PresentationFormat>Širokoúhlá obrazovka</PresentationFormat>
  <Paragraphs>32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Musil</dc:creator>
  <cp:lastModifiedBy>Havel Jan</cp:lastModifiedBy>
  <cp:revision>24</cp:revision>
  <dcterms:created xsi:type="dcterms:W3CDTF">2023-06-22T12:06:45Z</dcterms:created>
  <dcterms:modified xsi:type="dcterms:W3CDTF">2024-04-15T17:46:21Z</dcterms:modified>
</cp:coreProperties>
</file>